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0"/>
          <p:cNvSpPr txBox="1">
            <a:spLocks noChangeArrowheads="1"/>
          </p:cNvSpPr>
          <p:nvPr/>
        </p:nvSpPr>
        <p:spPr bwMode="auto">
          <a:xfrm>
            <a:off x="2414587" y="233363"/>
            <a:ext cx="215741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DESEADO</a:t>
            </a:r>
          </a:p>
        </p:txBody>
      </p:sp>
      <p:sp>
        <p:nvSpPr>
          <p:cNvPr id="8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41988" name="6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9EE7361-D716-4AD2-BAE3-CB8EFCAE8181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7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2214563" y="759619"/>
            <a:ext cx="4236244" cy="2669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04788" indent="-204788" algn="just">
              <a:lnSpc>
                <a:spcPct val="80000"/>
              </a:lnSpc>
              <a:spcBef>
                <a:spcPts val="450"/>
              </a:spcBef>
              <a:buClr>
                <a:schemeClr val="accent3">
                  <a:lumMod val="50000"/>
                </a:schemeClr>
              </a:buClr>
              <a:buSzPct val="73000"/>
              <a:defRPr/>
            </a:pPr>
            <a:r>
              <a:rPr lang="es-MX" sz="1350" b="1" i="1" dirty="0"/>
              <a:t>Auxiliar de Comisionada Numeraria</a:t>
            </a:r>
          </a:p>
          <a:p>
            <a:pPr marL="204788" indent="-204788" algn="just">
              <a:lnSpc>
                <a:spcPct val="80000"/>
              </a:lnSpc>
              <a:spcBef>
                <a:spcPts val="450"/>
              </a:spcBef>
              <a:buClr>
                <a:schemeClr val="accent3">
                  <a:lumMod val="50000"/>
                </a:schemeClr>
              </a:buClr>
              <a:buSzPct val="73000"/>
              <a:defRPr/>
            </a:pPr>
            <a:endParaRPr lang="es-MX" sz="1350" b="1" i="1" dirty="0"/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MX" sz="1350" dirty="0"/>
              <a:t>Altos estándares de ética profesional, justicia y respeto</a:t>
            </a:r>
            <a:r>
              <a:rPr lang="es-ES" sz="1350" dirty="0"/>
              <a:t>, así como responsabilidad y honestidad</a:t>
            </a:r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ES" sz="1350" dirty="0"/>
              <a:t>Carrera técnica o bachillerato concluido, preferentemente carrera Profesional</a:t>
            </a:r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ES" sz="1350" dirty="0"/>
              <a:t>Uso de tecnologías de la información</a:t>
            </a:r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ES" sz="1350" dirty="0"/>
              <a:t>Disponibilidad</a:t>
            </a:r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ES" sz="1350" dirty="0"/>
              <a:t>Experiencia laboral de por lo menos un año preferentemente</a:t>
            </a:r>
          </a:p>
          <a:p>
            <a:pPr marL="204788" indent="-204788" algn="just">
              <a:buClr>
                <a:schemeClr val="accent3">
                  <a:lumMod val="50000"/>
                </a:schemeClr>
              </a:buClr>
              <a:buSzPct val="73000"/>
              <a:buFont typeface="Wingdings" pitchFamily="2" charset="2"/>
              <a:buChar char="v"/>
              <a:defRPr/>
            </a:pPr>
            <a:r>
              <a:rPr lang="es-ES" sz="1350" dirty="0"/>
              <a:t>Apego al cumplimiento de normas y políticas</a:t>
            </a:r>
          </a:p>
        </p:txBody>
      </p:sp>
      <p:graphicFrame>
        <p:nvGraphicFramePr>
          <p:cNvPr id="11" name="Group 6"/>
          <p:cNvGraphicFramePr>
            <a:graphicFrameLocks noGrp="1"/>
          </p:cNvGraphicFramePr>
          <p:nvPr/>
        </p:nvGraphicFramePr>
        <p:xfrm>
          <a:off x="2488406" y="6034088"/>
          <a:ext cx="3790950" cy="388272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41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Responsable del Puesto</a:t>
                      </a:r>
                      <a:endParaRPr kumimoji="0" lang="es-E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03" marB="342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Encargada</a:t>
                      </a:r>
                      <a:endParaRPr kumimoji="0" lang="es-ES" sz="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03" marB="342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413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Auxiliar de Comisionada Numeraria</a:t>
                      </a:r>
                      <a:endParaRPr kumimoji="0" lang="es-ES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8580" marR="68580" marT="34203" marB="3420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800" dirty="0"/>
                        <a:t>Comisionada Numeraria</a:t>
                      </a:r>
                    </a:p>
                  </a:txBody>
                  <a:tcPr marL="68580" marR="68580" marT="34203" marB="342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53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64</Words>
  <Application>Microsoft Office PowerPoint</Application>
  <PresentationFormat>Presentación en pantalla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5</cp:revision>
  <dcterms:created xsi:type="dcterms:W3CDTF">2017-05-07T21:22:10Z</dcterms:created>
  <dcterms:modified xsi:type="dcterms:W3CDTF">2017-05-07T21:38:10Z</dcterms:modified>
</cp:coreProperties>
</file>